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DM Sans Semi Bold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  <p:embeddedFont>
      <p:font typeface="Inter Medium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https://gdpr.eu" TargetMode="External"/><Relationship Id="rId2" Type="http://schemas.openxmlformats.org/officeDocument/2006/relationships/hyperlink" Target="https://www.nytimes.com/2023/05/22/business/meta-facebook-eu-privacy-fine.html" TargetMode="External"/><Relationship Id="rId3" Type="http://schemas.openxmlformats.org/officeDocument/2006/relationships/hyperlink" Target="https://www.england.nhs.uk/contact-us/privacy-notice/how-we-use-your-information/covid-19-response/" TargetMode="External"/><Relationship Id="rId4" Type="http://schemas.openxmlformats.org/officeDocument/2006/relationships/hyperlink" Target="https://ico.org.uk/for-organisations/accountability-framework/examples-of-lawful-basis/" TargetMode="External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38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Təhlükəsiz Məlumat Emalı və Qanuni Baza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157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 təqdimatda məlumatların təhlükəsiz emalı və qanuni əsasları, xüsusən GDPR çərçivəsində razılıq və həyati maraqlar prinsipləri araşdırılır. Meta/Facebook hadisəsi və NHS COVID-19 nümunələri əsasında hüquqi və etik aspektlər təhlil edilir. Məqsəd, məlumatların qorunması və şəffaflığın təmin olunması üçün tövsiyələr verməkdir.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4704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Kamal Hüseynəliyev - Emil Abdullayev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İnformasiya Texnologiyaları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Qrup: 570-2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902" y="761048"/>
            <a:ext cx="7666196" cy="1319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Yekun Nəticələr və Növbəti Addımlar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8902" y="2397204"/>
            <a:ext cx="475059" cy="47505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818078" y="2436793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5059" y="2469713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Şəffaflıq və Razılıq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5059" y="2926318"/>
            <a:ext cx="698003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 emalında şəffaflıq artırılmalı, açıq razılıq mexanizmi tətbiq edilməlidir.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8902" y="4023836"/>
            <a:ext cx="475059" cy="47505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818078" y="4063425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5059" y="4096345"/>
            <a:ext cx="284928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Hüquqların Qorunması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5059" y="4552950"/>
            <a:ext cx="69800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İstifadəçilərin məlumatlara çıxış və silmə hüquqları təmin olunmalıdır.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8902" y="5312807"/>
            <a:ext cx="475059" cy="47505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818078" y="5352395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5059" y="5385316"/>
            <a:ext cx="4413409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Qanuni Əsasların Dəqiqləşdirilməsi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5059" y="5841921"/>
            <a:ext cx="69800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Emal üçün uyğun qanuni baza seçilməli və tətbiq edilməlidir.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8902" y="6601778"/>
            <a:ext cx="475059" cy="475059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818078" y="6641366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5059" y="6674287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Etik Standartlar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5059" y="7130891"/>
            <a:ext cx="698003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Etik prinsiplərə riayət olunmalı, istifadəçi hüquqları üstün tutulmalıdır.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Qaynaqlar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General Data Protection Regulation (GDPR):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Ətraflı məlumat üçün rəsmi sayt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gdpr.eu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Meta haqqında məqalə: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Facebook-un Avropa məlumat qanunlarına müdaxiləsi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New York Times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NHS COVID-19 məlumat emalı: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İctimai sağlamlıq üçün qanuni məlumat istifadəsi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NHS rəsmi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ICO nümunələri: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Qanuni məlumat emalı nümunələri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 UK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668"/>
            <a:ext cx="7656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Razılıq Əsaslı Məlumat Emalı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Hüquqi İzah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GDPR-ə görə, razılıq fərdin könüllü, məlumatlı və açıq şəkildə verdiyi icazədir. Bu, konkret məqsəd üçün olmalı və istənilən vaxt geri götürülə bilər.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Tətbiq Sahələri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484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Sosial media platformaları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443776" y="583703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Marketinq və reklam sektoru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43776" y="627923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Təhlil və profil çıxarışı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86694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 Hadisə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6948" y="539484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Meta/Facebook 2023-cü ildə istifadəçilərin razılığı olmadan məlumatları ABŞ-a ötürdüyü üçün 1.2 milyard avro cərimələndi.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4325"/>
            <a:ext cx="7548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Həyati Maraqlar Əsaslı Emal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326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391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Hüquqi İzah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81551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GDPR-in 6.1(d) maddəsinə əsasən, şəxsin həyati maraqlarını qorumaq üçün məlumat emalı zəruridirsə, bu qanuni əsas sayılır.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31326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2391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Tətbiq Sahələri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2881551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Təcili tibbi yardım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937319" y="332374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Fövqəladə hallar və pandemiyalar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937319" y="412884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Təbii fəlakətlər və terror halları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08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017306" y="5386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 Hadisə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017306" y="5876568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NHS COVID-19 pandemiyası zamanı istifadəçi razılığı olmadan məlumatlar həyati maraqlar əsasında paylaşıldı və qanuni sayıldı.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114"/>
            <a:ext cx="9287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Meta/Facebook Hadisəsinin Təhlili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Emal Məqsədi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İstifadəçi davranışlarını izləmək və reklam məqsədilə profil yaratmaq.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IP ünvanları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Lokasiya və cihaz məlumatları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Platforma fəaliyyəti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Qanuni Əsaslar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Meta razılıq və qanuni maraq əsaslarını göstərsə də, Aİ Məhkəməsi razılığın yetərsiz olduğunu bildirdi.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Şəffaflıq prinsipi pozulmuşdu.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 Subyektinin Hüquqları və Şəffaflıq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Məlumatlara Çıxış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6053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İstifadəçilər məlumatlarının necə emal olunduğunu bilmirdi.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3319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Düzəliş və Silmə Hüququ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 hüquqlar praktik olaraq təmin edilməmişdi.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31967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Şəffaflıq və Hesabatlılıq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Meta məlumat ötürülməsi barədə aydın məlumat verməmişdi.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Etik Dəyərləndirmə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65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Aydın Razılıq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147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İstifadəçilərdən açıq və məqsəd-əsaslı razılıq alınmalı idi.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Şəffaf Bildirişlər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6285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 ötürülməsi barədə əvvəlcədən məlumat verilməli idi.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622315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Seçim Azadlığı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İstifadəçilərə məlumat ötürməyə razı olmaq və ya olmamaq imkanı təqdim edilməli idi.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114269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Alternativ Qanuni Baza və Məhdudiyyətlər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Razılıq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Yeganə mümkün qanuni baza idi, çünki istifadəçi hüquqları üstün tutulur.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Qanuni Maraqlar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 hadisədə tətbiq oluna bilməzdi, çünki şəxsi hüquqlar üstün idi.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Digər Baza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Həyati maraqlar və ya ictimai maraq bu kontekstdə uyğun deyildi.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0195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 Nəzarətçisi Üçün Tövsiyələr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926" y="2329577"/>
            <a:ext cx="166330" cy="834866"/>
          </a:xfrm>
          <a:prstGeom prst="roundRect">
            <a:avLst>
              <a:gd name="adj" fmla="val 2001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762036" y="2329577"/>
            <a:ext cx="29621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Açıq Razılıq Proseduru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762036" y="2809399"/>
            <a:ext cx="709183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İstifadəçilərdən açıq və sənədləşdirilmiş razılıq alınmalıdır.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95705" y="3386257"/>
            <a:ext cx="166330" cy="1189911"/>
          </a:xfrm>
          <a:prstGeom prst="roundRect">
            <a:avLst>
              <a:gd name="adj" fmla="val 20011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094815" y="3386257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Şəffaflıq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94815" y="3866078"/>
            <a:ext cx="6759059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 ötürüləcək ölkə və məqsədlər barədə məlumat verilməlidir.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928604" y="4797981"/>
            <a:ext cx="166330" cy="1189911"/>
          </a:xfrm>
          <a:prstGeom prst="roundRect">
            <a:avLst>
              <a:gd name="adj" fmla="val 20011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427714" y="4797981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Minimizasiyası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427714" y="5277803"/>
            <a:ext cx="642616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Lazımsız məlumatların toplanması və saxlanması məhdudlaşdırılmalıdır.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61384" y="6209705"/>
            <a:ext cx="166330" cy="1189911"/>
          </a:xfrm>
          <a:prstGeom prst="roundRect">
            <a:avLst>
              <a:gd name="adj" fmla="val 20011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760494" y="620970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Hüquqların Təminatı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760494" y="6689527"/>
            <a:ext cx="609338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 silinməsi və ötürülməyə etiraz hüquqları təmin edilməlidir.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382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 Hadisələrdən Öyrənilənlər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Meta/Facebook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İstifadəçilərin razılığı olmadan məlumatların xaricə ötürülməsi böyük cəriməyə səbəb oldu.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NHS COVID-19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Həyati maraqlar əsas götürülərək məlumatlar qanuni şəkildə paylaşıldı və ictimai sağlamlıq qorundu.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2025-05-05T20:05:47Z</dcterms:created>
  <dcterms:modified xsi:type="dcterms:W3CDTF">2025-05-05T20:05:47Z</dcterms:modified>
</cp:coreProperties>
</file>